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42" d="100"/>
          <a:sy n="42" d="100"/>
        </p:scale>
        <p:origin x="72" y="7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AD510-C78D-436B-A74C-80CE5726D5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B606A9-7B97-4CA5-A848-544FF685AD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FA1BD-38DE-41F4-9199-E664124FF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44E4A-7B91-4AC4-BEAA-AB1E69BD8F97}" type="datetimeFigureOut">
              <a:rPr lang="en-AU" smtClean="0"/>
              <a:t>26/05/2020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20F638-00EA-4B0A-9978-8E93FBC47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D3EA4F-9FCE-4F0E-BAE7-B96A27BB9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7851-2F82-4819-8B43-A398BB8CF2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91479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F5E12-5E76-482D-96DA-6F2078203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37E03D-3C59-4D0B-9C7B-CB075522F4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93503-0BBD-4B47-BF48-820941A2B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44E4A-7B91-4AC4-BEAA-AB1E69BD8F97}" type="datetimeFigureOut">
              <a:rPr lang="en-AU" smtClean="0"/>
              <a:t>26/05/2020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6F8372-7ACB-4449-BEF0-A90A1B67D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E1E568-B3F2-4686-AB71-3EF079D14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7851-2F82-4819-8B43-A398BB8CF2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42530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ABE053-0278-44F6-9DE9-E3DB567A64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62CF48-DBAF-4758-B738-C364F27397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8A8F13-0B24-42C6-95F0-03027DBFF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44E4A-7B91-4AC4-BEAA-AB1E69BD8F97}" type="datetimeFigureOut">
              <a:rPr lang="en-AU" smtClean="0"/>
              <a:t>26/05/2020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A737E0-28C0-41FA-BB6A-B4BE5A686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A3578-8B3B-4150-AACE-571589341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7851-2F82-4819-8B43-A398BB8CF2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3958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B064-9ED3-4420-B481-551F636B5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DFBFE-BFB9-485B-AAF5-ECC15C122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23C4D9-EEDF-49D6-8DD4-8CC835833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44E4A-7B91-4AC4-BEAA-AB1E69BD8F97}" type="datetimeFigureOut">
              <a:rPr lang="en-AU" smtClean="0"/>
              <a:t>26/05/2020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FDB614-83AF-4FCA-AC65-39AD649E0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0836E-7669-4C49-90CD-AAA6906CC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7851-2F82-4819-8B43-A398BB8CF2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6463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89660-4C89-4FEE-A060-F83793863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BE0643-52BD-4B15-940A-7C0CC2F70E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3FFBF-A406-4E11-8426-84DC36248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44E4A-7B91-4AC4-BEAA-AB1E69BD8F97}" type="datetimeFigureOut">
              <a:rPr lang="en-AU" smtClean="0"/>
              <a:t>26/05/2020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EDAA3E-4788-4467-8EBA-CD9ED5052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06159-52C7-4932-A071-D9050FB1C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7851-2F82-4819-8B43-A398BB8CF2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0813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1CA2E-24B3-42ED-8F24-D8B7873AF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357A5-D7B3-4C2B-9BF4-1D65EB78AD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A151BC-AAB5-41B6-83F5-E0F469249D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EE723E-EA2D-410D-80CA-41A633B1F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44E4A-7B91-4AC4-BEAA-AB1E69BD8F97}" type="datetimeFigureOut">
              <a:rPr lang="en-AU" smtClean="0"/>
              <a:t>26/05/2020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037C00-31B2-41D9-A9E3-F49699DA3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DF291E-C764-4490-B50C-F8EA4BFC2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7851-2F82-4819-8B43-A398BB8CF2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7412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5E129-48D3-417A-8CF8-E6958DD90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9352C-3A3F-47C5-85B3-605DF8CF2F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475730-0B7D-4C9E-A919-3396694C4D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64CF53-A8BE-4A39-854B-27599ABF6E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B77765-F98B-4CCB-88BF-D4445B00C1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CE48C7-3078-4197-8903-CC7D8CDB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44E4A-7B91-4AC4-BEAA-AB1E69BD8F97}" type="datetimeFigureOut">
              <a:rPr lang="en-AU" smtClean="0"/>
              <a:t>26/05/2020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AB140C-E3DE-4330-A7E3-D79DCD088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7B7121-14E8-4C03-8A3A-07BD961D1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7851-2F82-4819-8B43-A398BB8CF2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4259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F959D-957B-4B04-9BE2-E8721CB39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3F8958-449C-4EBA-9B9A-6F95C2168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44E4A-7B91-4AC4-BEAA-AB1E69BD8F97}" type="datetimeFigureOut">
              <a:rPr lang="en-AU" smtClean="0"/>
              <a:t>26/05/2020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479D47-E24B-480C-8D1C-B3A1FE2F4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82C8D-9C74-497C-9442-D39B27C42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7851-2F82-4819-8B43-A398BB8CF2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5069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0F526C-D380-48CB-9E07-5ED7B5553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44E4A-7B91-4AC4-BEAA-AB1E69BD8F97}" type="datetimeFigureOut">
              <a:rPr lang="en-AU" smtClean="0"/>
              <a:t>26/05/2020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C07F11-D6E0-401B-9F19-99BEFD4E3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F7BB6A-F100-437F-8392-28A8CFD0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7851-2F82-4819-8B43-A398BB8CF2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3385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675F-E706-4399-A930-0C4791B23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66983-B7B4-4702-BD15-55E0714ED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07B64A-6FFF-4DCD-A86B-9BBFC73EB2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DD067F-A534-4535-8109-943FA16A4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44E4A-7B91-4AC4-BEAA-AB1E69BD8F97}" type="datetimeFigureOut">
              <a:rPr lang="en-AU" smtClean="0"/>
              <a:t>26/05/2020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EFB7F1-97D9-4E45-9D5D-BCA383EB0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24881F-858D-42B1-B491-0E7E2025D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7851-2F82-4819-8B43-A398BB8CF2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7380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48427-3A4B-4D2C-940D-925246628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EF8844-3067-46E2-90B7-F582FFFD14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FBAF5C-DD87-4839-A3AC-41968ECB72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9D7BB1-2C43-4BF2-901D-E9CA5045E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44E4A-7B91-4AC4-BEAA-AB1E69BD8F97}" type="datetimeFigureOut">
              <a:rPr lang="en-AU" smtClean="0"/>
              <a:t>26/05/2020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D78FAE-D62B-4612-8D54-23064CFD8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B2A90-8863-44B8-A9B6-93ADB5D91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7851-2F82-4819-8B43-A398BB8CF2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5311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BD359A-6551-49CA-B383-5FA0D3623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C16407-BFB1-4F17-9E3D-2F54975DDE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69C9C-B90D-4F5E-BDE9-3CCB9A0867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944E4A-7B91-4AC4-BEAA-AB1E69BD8F97}" type="datetimeFigureOut">
              <a:rPr lang="en-AU" smtClean="0"/>
              <a:t>26/05/2020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5968C-60B6-4AFA-88A8-2FA9A7F761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22A3E-2B0B-4241-8DDF-1DF186D998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97851-2F82-4819-8B43-A398BB8CF25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3707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7C1C8-679B-4864-A476-11ECEE0E8D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Sedimentary Rocks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B7B900-FA2E-4D36-8DD8-ECE635B583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30734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9DF01062-DA4E-47BA-8F97-720F89F154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550" y="0"/>
            <a:ext cx="99949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7718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01BBB5-23BD-4016-81C6-8E5988C45EE7}"/>
              </a:ext>
            </a:extLst>
          </p:cNvPr>
          <p:cNvSpPr/>
          <p:nvPr/>
        </p:nvSpPr>
        <p:spPr>
          <a:xfrm>
            <a:off x="342900" y="217438"/>
            <a:ext cx="1163574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Crystalline sedimentary rocks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not made of eroded sediment, nor organic matter.</a:t>
            </a: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They are composed of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salt minerals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collect in dry, hot areas such as </a:t>
            </a:r>
            <a:r>
              <a:rPr lang="en-US" sz="28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coastal deserts.</a:t>
            </a: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Such minerals include </a:t>
            </a:r>
            <a:r>
              <a:rPr lang="en-US" sz="28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halite (rock salt),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sz="28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sylvite (potash)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gypsum.</a:t>
            </a: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ACA95847-2BC3-44C7-8DAF-3E65AE9FF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" y="3428713"/>
            <a:ext cx="11155680" cy="342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82537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424A0F-7371-4675-99EC-F0A012B4D73B}"/>
              </a:ext>
            </a:extLst>
          </p:cNvPr>
          <p:cNvSpPr/>
          <p:nvPr/>
        </p:nvSpPr>
        <p:spPr>
          <a:xfrm>
            <a:off x="425450" y="421839"/>
            <a:ext cx="1150747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i="0" dirty="0">
                <a:solidFill>
                  <a:srgbClr val="21A0B1"/>
                </a:solidFill>
                <a:effectLst/>
                <a:latin typeface="Arial" panose="020B0604020202020204" pitchFamily="34" charset="0"/>
              </a:rPr>
              <a:t>Repeated rain,</a:t>
            </a:r>
            <a:r>
              <a:rPr lang="en-US" sz="32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then </a:t>
            </a:r>
            <a:r>
              <a:rPr lang="en-US" sz="32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evaporation,</a:t>
            </a:r>
            <a:r>
              <a:rPr lang="en-US" sz="32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causes many </a:t>
            </a:r>
            <a:r>
              <a:rPr lang="en-US" sz="32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layers of salts</a:t>
            </a:r>
            <a:r>
              <a:rPr lang="en-US" sz="32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build up on top of each other.</a:t>
            </a:r>
          </a:p>
          <a:p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Over </a:t>
            </a:r>
            <a:r>
              <a:rPr lang="en-US" sz="32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hundreds, thousands or millions of years,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 </a:t>
            </a:r>
            <a:r>
              <a:rPr lang="en-US" sz="32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layers are compacted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by their own weight and form </a:t>
            </a:r>
            <a:r>
              <a:rPr lang="en-US" sz="3200" b="1" i="0" dirty="0">
                <a:solidFill>
                  <a:srgbClr val="21A0B1"/>
                </a:solidFill>
                <a:effectLst/>
                <a:latin typeface="Arial" panose="020B0604020202020204" pitchFamily="34" charset="0"/>
              </a:rPr>
              <a:t>crystalline sedimentary rocks.</a:t>
            </a:r>
            <a:endParaRPr lang="en-US" sz="32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is happening right now on the shores of the </a:t>
            </a:r>
            <a:r>
              <a:rPr lang="en-US" sz="3200" b="1" i="0" dirty="0">
                <a:solidFill>
                  <a:srgbClr val="21A0B1"/>
                </a:solidFill>
                <a:effectLst/>
                <a:latin typeface="Arial" panose="020B0604020202020204" pitchFamily="34" charset="0"/>
              </a:rPr>
              <a:t>Dead Sea in Israel,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where these </a:t>
            </a:r>
            <a:r>
              <a:rPr lang="en-US" sz="32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gypsum domes form.</a:t>
            </a:r>
            <a:endParaRPr lang="en-US" sz="32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2477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BC848149-A570-4E7B-9DB8-A43ADE4209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751" y="0"/>
            <a:ext cx="10076497" cy="6772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14971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03361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4650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7007CD2-D9BC-49A6-8C37-F7439C3EC292}"/>
              </a:ext>
            </a:extLst>
          </p:cNvPr>
          <p:cNvSpPr/>
          <p:nvPr/>
        </p:nvSpPr>
        <p:spPr>
          <a:xfrm>
            <a:off x="777240" y="2004924"/>
            <a:ext cx="1044702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By the end of this lesson, you should be able to: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Identify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three types of sedimentary rocks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rgbClr val="719132"/>
                </a:solidFill>
                <a:effectLst/>
                <a:latin typeface="Arial" panose="020B0604020202020204" pitchFamily="34" charset="0"/>
              </a:rPr>
              <a:t>Explain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how clastic, organic and crystalline rocks are formed.</a:t>
            </a:r>
          </a:p>
        </p:txBody>
      </p:sp>
    </p:spTree>
    <p:extLst>
      <p:ext uri="{BB962C8B-B14F-4D97-AF65-F5344CB8AC3E}">
        <p14:creationId xmlns:p14="http://schemas.microsoft.com/office/powerpoint/2010/main" val="563547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7DF402-7CD9-4267-9126-9F9DC5B6C81D}"/>
              </a:ext>
            </a:extLst>
          </p:cNvPr>
          <p:cNvSpPr/>
          <p:nvPr/>
        </p:nvSpPr>
        <p:spPr>
          <a:xfrm>
            <a:off x="731520" y="905986"/>
            <a:ext cx="1104138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Clastic sedimentary rocks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the most common type of sedimentary rock.</a:t>
            </a: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Clastic sedimentary rocks are made up of </a:t>
            </a:r>
            <a:r>
              <a:rPr lang="en-US" sz="28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pre-existing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sediment.</a:t>
            </a:r>
          </a:p>
        </p:txBody>
      </p:sp>
    </p:spTree>
    <p:extLst>
      <p:ext uri="{BB962C8B-B14F-4D97-AF65-F5344CB8AC3E}">
        <p14:creationId xmlns:p14="http://schemas.microsoft.com/office/powerpoint/2010/main" val="2437932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507331-0008-4069-8CA0-70587DEC3FBB}"/>
              </a:ext>
            </a:extLst>
          </p:cNvPr>
          <p:cNvSpPr/>
          <p:nvPr/>
        </p:nvSpPr>
        <p:spPr>
          <a:xfrm>
            <a:off x="217170" y="190243"/>
            <a:ext cx="1175766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When </a:t>
            </a:r>
            <a:r>
              <a:rPr lang="en-US" sz="2400" b="1" i="0" dirty="0">
                <a:solidFill>
                  <a:srgbClr val="A37166"/>
                </a:solidFill>
                <a:effectLst/>
                <a:latin typeface="Arial" panose="020B0604020202020204" pitchFamily="34" charset="0"/>
              </a:rPr>
              <a:t>sediment</a:t>
            </a:r>
            <a:r>
              <a:rPr lang="en-US" sz="24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carried into the </a:t>
            </a:r>
            <a:r>
              <a:rPr lang="en-US" sz="2400" b="1" i="0" dirty="0">
                <a:solidFill>
                  <a:srgbClr val="21A0B1"/>
                </a:solidFill>
                <a:effectLst/>
                <a:latin typeface="Arial" panose="020B0604020202020204" pitchFamily="34" charset="0"/>
              </a:rPr>
              <a:t>ocean,</a:t>
            </a:r>
            <a:r>
              <a:rPr lang="en-US" sz="24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they form </a:t>
            </a:r>
            <a:r>
              <a:rPr lang="en-US" sz="24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horizontal layers</a:t>
            </a:r>
            <a:r>
              <a:rPr lang="en-US" sz="24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on the seafloor.</a:t>
            </a:r>
          </a:p>
          <a:p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US" sz="24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sediment can build up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over thousands or even millions of years!</a:t>
            </a: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Over geological time, the </a:t>
            </a:r>
            <a:r>
              <a:rPr lang="en-US" sz="2400" b="1" i="0" dirty="0">
                <a:solidFill>
                  <a:srgbClr val="A37166"/>
                </a:solidFill>
                <a:effectLst/>
                <a:latin typeface="Arial" panose="020B0604020202020204" pitchFamily="34" charset="0"/>
              </a:rPr>
              <a:t>piling sediment applies pressure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the sediment below it in the pile.</a:t>
            </a:r>
          </a:p>
          <a:p>
            <a:pPr algn="ctr"/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pressure </a:t>
            </a:r>
            <a:r>
              <a:rPr lang="en-US" sz="2400" b="1" i="0" dirty="0">
                <a:solidFill>
                  <a:srgbClr val="21A0B1"/>
                </a:solidFill>
                <a:effectLst/>
                <a:latin typeface="Arial" panose="020B0604020202020204" pitchFamily="34" charset="0"/>
              </a:rPr>
              <a:t>squeezes water out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the sediment and </a:t>
            </a:r>
            <a:r>
              <a:rPr lang="en-US" sz="24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compacts them</a:t>
            </a:r>
            <a:r>
              <a:rPr lang="en-US" sz="24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make hard layers.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CAD400B-CB0C-4312-A119-A91B6893A2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3907999"/>
            <a:ext cx="9492615" cy="2759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3336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167836-9772-4441-B413-151DED5E3208}"/>
              </a:ext>
            </a:extLst>
          </p:cNvPr>
          <p:cNvSpPr/>
          <p:nvPr/>
        </p:nvSpPr>
        <p:spPr>
          <a:xfrm>
            <a:off x="449262" y="217826"/>
            <a:ext cx="11506517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As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water is squeezed out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the sediment, new compounds can seep into them and </a:t>
            </a:r>
            <a:r>
              <a:rPr lang="en-US" sz="2800" b="1" i="0" dirty="0">
                <a:solidFill>
                  <a:srgbClr val="719132"/>
                </a:solidFill>
                <a:effectLst/>
                <a:latin typeface="Arial" panose="020B0604020202020204" pitchFamily="34" charset="0"/>
              </a:rPr>
              <a:t>stick the sediment particles together.</a:t>
            </a:r>
            <a:endParaRPr lang="en-US" sz="28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These </a:t>
            </a:r>
            <a:r>
              <a:rPr lang="en-US" sz="28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compounds that stick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together sediment grains are called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cements.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Not surprisingly, this process is called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cementing.</a:t>
            </a: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6AE54E8F-D2DE-4BD6-BE78-34C2DD5C66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7883" y="3158490"/>
            <a:ext cx="7610475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9276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8D3F528-F523-4F7F-AE06-3641F4267D52}"/>
              </a:ext>
            </a:extLst>
          </p:cNvPr>
          <p:cNvSpPr/>
          <p:nvPr/>
        </p:nvSpPr>
        <p:spPr>
          <a:xfrm>
            <a:off x="562928" y="352307"/>
            <a:ext cx="5258830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Eventually, the original sediment turn into </a:t>
            </a:r>
            <a:r>
              <a:rPr lang="en-US" sz="28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clastic sedimentary rocks.</a:t>
            </a:r>
            <a:endParaRPr lang="en-US" sz="28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After being </a:t>
            </a:r>
            <a:r>
              <a:rPr lang="en-US" sz="28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compacted and cemented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over huge stretches of time, they become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hard rocks!</a:t>
            </a: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Common clastic sedimentary rocks include </a:t>
            </a:r>
            <a:r>
              <a:rPr lang="en-US" sz="28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sandstone,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mudstone, </a:t>
            </a:r>
            <a:r>
              <a:rPr lang="en-US" sz="28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conglomerate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US" sz="28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breccia.</a:t>
            </a: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EA268B8-1F2B-42AA-8739-24E1FDBFB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5622" y="1624900"/>
            <a:ext cx="5258830" cy="4226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5337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63654E-4B15-4838-9D12-607CDC1AF445}"/>
              </a:ext>
            </a:extLst>
          </p:cNvPr>
          <p:cNvSpPr/>
          <p:nvPr/>
        </p:nvSpPr>
        <p:spPr>
          <a:xfrm>
            <a:off x="701040" y="366623"/>
            <a:ext cx="1120902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C96F54"/>
                </a:solidFill>
                <a:effectLst/>
                <a:latin typeface="Arial" panose="020B0604020202020204" pitchFamily="34" charset="0"/>
              </a:rPr>
              <a:t>Organic sedimentary rocks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made from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dead organic material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is compacted and cemented.</a:t>
            </a: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term </a:t>
            </a:r>
            <a:r>
              <a:rPr lang="en-US" sz="28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'organic'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refers to something that is </a:t>
            </a:r>
            <a:r>
              <a:rPr lang="en-US" sz="2800" b="1" i="0" dirty="0">
                <a:solidFill>
                  <a:srgbClr val="A37166"/>
                </a:solidFill>
                <a:effectLst/>
                <a:latin typeface="Arial" panose="020B0604020202020204" pitchFamily="34" charset="0"/>
              </a:rPr>
              <a:t>living or was once living.</a:t>
            </a: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For example,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coal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made up of the remains of </a:t>
            </a:r>
            <a:r>
              <a:rPr lang="en-US" sz="28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dead plants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lived in </a:t>
            </a:r>
            <a:r>
              <a:rPr lang="en-US" sz="2800" b="1" i="0" dirty="0">
                <a:solidFill>
                  <a:srgbClr val="A37166"/>
                </a:solidFill>
                <a:effectLst/>
                <a:latin typeface="Arial" panose="020B0604020202020204" pitchFamily="34" charset="0"/>
              </a:rPr>
              <a:t>swamps and bogs.</a:t>
            </a: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b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endParaRPr lang="en-AU" sz="28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7B72702-1007-49C7-92DF-8C43993EA1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4080" y="3987498"/>
            <a:ext cx="5516880" cy="2870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8725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695F89A-F5F5-4734-81C6-FD8F51CD9A6D}"/>
              </a:ext>
            </a:extLst>
          </p:cNvPr>
          <p:cNvSpPr/>
          <p:nvPr/>
        </p:nvSpPr>
        <p:spPr>
          <a:xfrm>
            <a:off x="220027" y="283022"/>
            <a:ext cx="11758613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diagram below shows how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coal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forms from </a:t>
            </a:r>
            <a:r>
              <a:rPr lang="en-US" sz="2800" b="1" i="0" dirty="0">
                <a:solidFill>
                  <a:srgbClr val="719132"/>
                </a:solidFill>
                <a:effectLst/>
                <a:latin typeface="Arial" panose="020B0604020202020204" pitchFamily="34" charset="0"/>
              </a:rPr>
              <a:t>rotting plant matter.</a:t>
            </a:r>
            <a:endParaRPr lang="en-US" sz="28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US" sz="2800" b="1" i="0" dirty="0">
                <a:solidFill>
                  <a:srgbClr val="A37166"/>
                </a:solidFill>
                <a:effectLst/>
                <a:latin typeface="Arial" panose="020B0604020202020204" pitchFamily="34" charset="0"/>
              </a:rPr>
              <a:t>different </a:t>
            </a:r>
            <a:r>
              <a:rPr lang="en-US" sz="2800" b="1" i="0" dirty="0" err="1">
                <a:solidFill>
                  <a:srgbClr val="A37166"/>
                </a:solidFill>
                <a:effectLst/>
                <a:latin typeface="Arial" panose="020B0604020202020204" pitchFamily="34" charset="0"/>
              </a:rPr>
              <a:t>colours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represent different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layers of sediment,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including sand and mud, that settle on top of the </a:t>
            </a:r>
            <a:r>
              <a:rPr lang="en-US" sz="2800" b="1" i="0" dirty="0">
                <a:solidFill>
                  <a:srgbClr val="719132"/>
                </a:solidFill>
                <a:effectLst/>
                <a:latin typeface="Arial" panose="020B0604020202020204" pitchFamily="34" charset="0"/>
              </a:rPr>
              <a:t>plant matter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over time.</a:t>
            </a: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 </a:t>
            </a:r>
            <a:r>
              <a:rPr lang="en-US" sz="2800" b="1" i="0" dirty="0">
                <a:solidFill>
                  <a:srgbClr val="A37166"/>
                </a:solidFill>
                <a:effectLst/>
                <a:latin typeface="Arial" panose="020B0604020202020204" pitchFamily="34" charset="0"/>
              </a:rPr>
              <a:t>process is very slow;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much of the coal burned on Earth today was formed 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KaTeX_Main"/>
              </a:rPr>
              <a:t>300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million years ago, before the dinosaurs existed!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3CF7D1E-2A4C-4C3F-9A69-511FFBEE8E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027" y="3466436"/>
            <a:ext cx="11401425" cy="277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6502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EA3992-C461-45CD-A700-FCC7E277E147}"/>
              </a:ext>
            </a:extLst>
          </p:cNvPr>
          <p:cNvSpPr/>
          <p:nvPr/>
        </p:nvSpPr>
        <p:spPr>
          <a:xfrm>
            <a:off x="868680" y="677386"/>
            <a:ext cx="1072134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Some kinds of </a:t>
            </a:r>
            <a:r>
              <a:rPr lang="en-US" sz="28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limestone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also </a:t>
            </a:r>
            <a:r>
              <a:rPr lang="en-US" sz="2800" b="1" i="0" dirty="0">
                <a:solidFill>
                  <a:srgbClr val="21A0B1"/>
                </a:solidFill>
                <a:effectLst/>
                <a:latin typeface="Arial" panose="020B0604020202020204" pitchFamily="34" charset="0"/>
              </a:rPr>
              <a:t>organic sedimentary rocks.</a:t>
            </a:r>
            <a:endParaRPr lang="en-US" sz="28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Limestone is </a:t>
            </a:r>
            <a:r>
              <a:rPr lang="en-US" sz="28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any sedimentary rock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contains more than calcite.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50311F-6A61-4D5F-9300-F2C949803EDB}"/>
              </a:ext>
            </a:extLst>
          </p:cNvPr>
          <p:cNvSpPr/>
          <p:nvPr/>
        </p:nvSpPr>
        <p:spPr>
          <a:xfrm>
            <a:off x="868680" y="2782799"/>
            <a:ext cx="1090422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In </a:t>
            </a:r>
            <a:r>
              <a:rPr lang="en-US" sz="2800" b="1" i="0" dirty="0">
                <a:solidFill>
                  <a:srgbClr val="21A0B1"/>
                </a:solidFill>
                <a:effectLst/>
                <a:latin typeface="Arial" panose="020B0604020202020204" pitchFamily="34" charset="0"/>
              </a:rPr>
              <a:t>organic limestone,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 </a:t>
            </a:r>
            <a:r>
              <a:rPr lang="en-US" sz="28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calcite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comes from the </a:t>
            </a:r>
            <a:r>
              <a:rPr lang="en-US" sz="28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broken shells of dead sea creatures (i.e. fossils),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such as </a:t>
            </a:r>
            <a:r>
              <a:rPr lang="en-US" sz="2800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molluscs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, crustaceans and even plankton!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2874773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46</Words>
  <Application>Microsoft Office PowerPoint</Application>
  <PresentationFormat>Widescreen</PresentationFormat>
  <Paragraphs>47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KaTeX_Main</vt:lpstr>
      <vt:lpstr>Office Theme</vt:lpstr>
      <vt:lpstr>Sedimentary Rocks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Sedimentary Rocks</dc:title>
  <dc:creator>Jean D'cruz</dc:creator>
  <cp:lastModifiedBy>Jean D'cruz</cp:lastModifiedBy>
  <cp:revision>2</cp:revision>
  <dcterms:created xsi:type="dcterms:W3CDTF">2020-05-26T12:18:08Z</dcterms:created>
  <dcterms:modified xsi:type="dcterms:W3CDTF">2020-05-26T12:26:08Z</dcterms:modified>
</cp:coreProperties>
</file>

<file path=docProps/thumbnail.jpeg>
</file>